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저자 및 날짜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4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5" name="본문 첫 번째 줄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61DBFB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61DBFB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61DBFB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61DBFB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61DBFB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역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solidFill>
                  <a:srgbClr val="000000"/>
                </a:solidFill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속성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5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>
                <a:solidFill>
                  <a:srgbClr val="000000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6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6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5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6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solidFill>
                  <a:srgbClr val="000000"/>
                </a:solidFill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3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전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82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solidFill>
                  <a:srgbClr val="000000"/>
                </a:solidFill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의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의제 제목</a:t>
            </a:r>
          </a:p>
        </p:txBody>
      </p:sp>
      <p:sp>
        <p:nvSpPr>
          <p:cNvPr id="91" name="의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>
                <a:solidFill>
                  <a:srgbClr val="000000"/>
                </a:solidFill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solidFill>
                  <a:srgbClr val="000000"/>
                </a:solidFill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82C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-1130144" y="1034081"/>
            <a:ext cx="28520403" cy="1270001"/>
          </a:xfrm>
          <a:prstGeom prst="rect">
            <a:avLst/>
          </a:prstGeom>
          <a:solidFill>
            <a:srgbClr val="2023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4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61DAFB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ibgnus96@gmail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임성빈 nibgnus96@gmail.c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임성빈 </a:t>
            </a:r>
            <a:r>
              <a:rPr u="sng">
                <a:hlinkClick r:id="rId2" invalidUrl="" action="" tgtFrame="" tooltip="" history="1" highlightClick="0" endSnd="0"/>
              </a:rPr>
              <a:t>nibgnus96@gmail.com</a:t>
            </a:r>
          </a:p>
        </p:txBody>
      </p:sp>
      <p:sp>
        <p:nvSpPr>
          <p:cNvPr id="154" name="Redux로 상태관리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Redux로 상태관리</a:t>
            </a:r>
          </a:p>
        </p:txBody>
      </p:sp>
      <p:sp>
        <p:nvSpPr>
          <p:cNvPr id="155" name="React로 만드는 모던 프론트엔드 개발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React로 만드는 모던 프론트엔드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dux 사용 이유 - Prop Dri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Redux 사용 이유 - Prop Drilling</a:t>
            </a:r>
          </a:p>
        </p:txBody>
      </p:sp>
      <p:sp>
        <p:nvSpPr>
          <p:cNvPr id="158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625" y="2895600"/>
            <a:ext cx="13462001" cy="792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dux 주요 개념 - 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Redux 주요 개념 - Action</a:t>
            </a:r>
          </a:p>
        </p:txBody>
      </p:sp>
      <p:sp>
        <p:nvSpPr>
          <p:cNvPr id="163" name="type 필드 필수…"/>
          <p:cNvSpPr txBox="1"/>
          <p:nvPr>
            <p:ph type="body" sz="quarter" idx="1"/>
          </p:nvPr>
        </p:nvSpPr>
        <p:spPr>
          <a:xfrm>
            <a:off x="1206500" y="10923665"/>
            <a:ext cx="21971000" cy="3003577"/>
          </a:xfrm>
          <a:prstGeom prst="rect">
            <a:avLst/>
          </a:prstGeom>
        </p:spPr>
        <p:txBody>
          <a:bodyPr/>
          <a:lstStyle/>
          <a:p>
            <a:pPr/>
            <a:r>
              <a:t>type 필드 필수</a:t>
            </a:r>
          </a:p>
          <a:p>
            <a:pPr/>
            <a:r>
              <a:t>나머지 필드는 사용자 마음대로 구성 가능</a:t>
            </a:r>
          </a:p>
        </p:txBody>
      </p:sp>
      <p:pic>
        <p:nvPicPr>
          <p:cNvPr id="1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421" y="3313812"/>
            <a:ext cx="9848253" cy="419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98205" y="3235878"/>
            <a:ext cx="10352899" cy="7427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dux 주요 개념 - Action Cre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Redux 주요 개념 - Action Creator</a:t>
            </a:r>
          </a:p>
        </p:txBody>
      </p:sp>
      <p:sp>
        <p:nvSpPr>
          <p:cNvPr id="169" name="Action 객체 생성 함수"/>
          <p:cNvSpPr txBox="1"/>
          <p:nvPr>
            <p:ph type="body" sz="quarter" idx="1"/>
          </p:nvPr>
        </p:nvSpPr>
        <p:spPr>
          <a:xfrm>
            <a:off x="16305302" y="4930842"/>
            <a:ext cx="21971001" cy="3003576"/>
          </a:xfrm>
          <a:prstGeom prst="rect">
            <a:avLst/>
          </a:prstGeom>
        </p:spPr>
        <p:txBody>
          <a:bodyPr/>
          <a:lstStyle/>
          <a:p>
            <a:pPr/>
            <a:r>
              <a:t>Action 객체 생성 함수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144" y="3393818"/>
            <a:ext cx="14884461" cy="8559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&lt;네이버 영어사전&gt;"/>
          <p:cNvSpPr txBox="1"/>
          <p:nvPr/>
        </p:nvSpPr>
        <p:spPr>
          <a:xfrm>
            <a:off x="12999376" y="7081393"/>
            <a:ext cx="8905597" cy="172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&lt;네이버 영어사전&gt;</a:t>
            </a:r>
          </a:p>
        </p:txBody>
      </p:sp>
      <p:sp>
        <p:nvSpPr>
          <p:cNvPr id="174" name="Redux 주요 개념 - Re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Redux 주요 개념 - Reducer</a:t>
            </a:r>
          </a:p>
        </p:txBody>
      </p:sp>
      <p:sp>
        <p:nvSpPr>
          <p:cNvPr id="175" name="변화를 일으키는 함수…"/>
          <p:cNvSpPr txBox="1"/>
          <p:nvPr>
            <p:ph type="body" sz="quarter" idx="1"/>
          </p:nvPr>
        </p:nvSpPr>
        <p:spPr>
          <a:xfrm>
            <a:off x="1206500" y="10815549"/>
            <a:ext cx="21971000" cy="3003577"/>
          </a:xfrm>
          <a:prstGeom prst="rect">
            <a:avLst/>
          </a:prstGeom>
        </p:spPr>
        <p:txBody>
          <a:bodyPr/>
          <a:lstStyle/>
          <a:p>
            <a:pPr/>
            <a:r>
              <a:t>변화를 일으키는 함수</a:t>
            </a:r>
          </a:p>
          <a:p>
            <a:pPr/>
            <a:r>
              <a:t>이전 상태와 액션을 받아 새로운 상태로 반환</a:t>
            </a:r>
          </a:p>
        </p:txBody>
      </p:sp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2369" y="3310118"/>
            <a:ext cx="7934127" cy="32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1966" y="3146494"/>
            <a:ext cx="11477887" cy="6023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&lt;네이버 영어사전&gt;"/>
          <p:cNvSpPr txBox="1"/>
          <p:nvPr/>
        </p:nvSpPr>
        <p:spPr>
          <a:xfrm>
            <a:off x="12999376" y="7081393"/>
            <a:ext cx="8905597" cy="172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&lt;네이버 영어사전&gt;</a:t>
            </a:r>
          </a:p>
        </p:txBody>
      </p:sp>
      <p:sp>
        <p:nvSpPr>
          <p:cNvPr id="181" name="Redux 주요 개념 - Dispa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Redux 주요 개념 - Dispatch</a:t>
            </a:r>
          </a:p>
        </p:txBody>
      </p:sp>
      <p:sp>
        <p:nvSpPr>
          <p:cNvPr id="182" name="액션 객체를 파라미터로 받아 리듀서 함수 실행"/>
          <p:cNvSpPr txBox="1"/>
          <p:nvPr>
            <p:ph type="body" sz="quarter" idx="1"/>
          </p:nvPr>
        </p:nvSpPr>
        <p:spPr>
          <a:xfrm>
            <a:off x="973013" y="4270110"/>
            <a:ext cx="11149247" cy="317539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액션 객체를 파라미터로 받아 리듀서 함수 실행</a:t>
            </a:r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897" y="736703"/>
            <a:ext cx="2144469" cy="1864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dispatch.png" descr="dispa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0980" y="4419255"/>
            <a:ext cx="10491411" cy="1988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redux-data-flow.gif" descr="redux-data-flow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